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20"/>
  </p:notesMasterIdLst>
  <p:handoutMasterIdLst>
    <p:handoutMasterId r:id="rId21"/>
  </p:handoutMasterIdLst>
  <p:sldIdLst>
    <p:sldId id="281" r:id="rId6"/>
    <p:sldId id="291" r:id="rId7"/>
    <p:sldId id="319" r:id="rId8"/>
    <p:sldId id="307" r:id="rId9"/>
    <p:sldId id="316" r:id="rId10"/>
    <p:sldId id="309" r:id="rId11"/>
    <p:sldId id="317" r:id="rId12"/>
    <p:sldId id="318" r:id="rId13"/>
    <p:sldId id="314" r:id="rId14"/>
    <p:sldId id="315" r:id="rId15"/>
    <p:sldId id="310" r:id="rId16"/>
    <p:sldId id="311" r:id="rId17"/>
    <p:sldId id="299" r:id="rId18"/>
    <p:sldId id="298" r:id="rId19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01/03/2018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01/03/2018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UML-DP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Design Patterns </a:t>
            </a:r>
            <a:r>
              <a:rPr lang="en-US" dirty="0" smtClean="0">
                <a:solidFill>
                  <a:srgbClr val="DE411B"/>
                </a:solidFill>
              </a:rPr>
              <a:t>CHALLENGE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Endava bank,  march 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308" y="2577736"/>
            <a:ext cx="5558789" cy="294427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2577736"/>
            <a:ext cx="4638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2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refactor</a:t>
            </a:r>
          </a:p>
          <a:p>
            <a:r>
              <a:rPr lang="en-US" dirty="0" smtClean="0"/>
              <a:t>Design patterns</a:t>
            </a:r>
          </a:p>
          <a:p>
            <a:r>
              <a:rPr lang="es-CO" dirty="0" smtClean="0">
                <a:solidFill>
                  <a:srgbClr val="DE411B"/>
                </a:solidFill>
              </a:rPr>
              <a:t>demo</a:t>
            </a:r>
            <a:endParaRPr lang="en-US" dirty="0" smtClean="0">
              <a:solidFill>
                <a:srgbClr val="DE411B"/>
              </a:solidFill>
            </a:endParaRPr>
          </a:p>
          <a:p>
            <a:r>
              <a:rPr lang="en-US" dirty="0" smtClean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refactor</a:t>
            </a:r>
          </a:p>
          <a:p>
            <a:r>
              <a:rPr lang="en-US" dirty="0" smtClean="0"/>
              <a:t>Design patterns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demo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DE411B"/>
                </a:solidFill>
              </a:rPr>
              <a:t>Q&amp;A</a:t>
            </a:r>
            <a:endParaRPr lang="en-GB" dirty="0">
              <a:solidFill>
                <a:srgbClr val="DE41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1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22"/>
          </p:nvPr>
        </p:nvPicPr>
        <p:blipFill>
          <a:blip r:embed="rId2"/>
          <a:stretch>
            <a:fillRect/>
          </a:stretch>
        </p:blipFill>
        <p:spPr>
          <a:xfrm>
            <a:off x="3888266" y="1604513"/>
            <a:ext cx="4477109" cy="44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 smtClean="0"/>
              <a:t>Eduardo galeano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Application management</a:t>
            </a:r>
            <a:endParaRPr lang="en-GB" dirty="0"/>
          </a:p>
        </p:txBody>
      </p:sp>
      <p:sp>
        <p:nvSpPr>
          <p:cNvPr id="7" name="Content Placeholder 3"/>
          <p:cNvSpPr>
            <a:spLocks noGrp="1"/>
          </p:cNvSpPr>
          <p:nvPr>
            <p:ph idx="21"/>
          </p:nvPr>
        </p:nvSpPr>
        <p:spPr>
          <a:xfrm>
            <a:off x="5595999" y="4384011"/>
            <a:ext cx="5038524" cy="448637"/>
          </a:xfrm>
        </p:spPr>
        <p:txBody>
          <a:bodyPr/>
          <a:lstStyle/>
          <a:p>
            <a:r>
              <a:rPr lang="en-GB" dirty="0" smtClean="0"/>
              <a:t>Luis Zarate</a:t>
            </a:r>
            <a:endParaRPr lang="en-GB" dirty="0"/>
          </a:p>
        </p:txBody>
      </p:sp>
      <p:sp>
        <p:nvSpPr>
          <p:cNvPr id="8" name="Content Placeholder 5"/>
          <p:cNvSpPr>
            <a:spLocks noGrp="1"/>
          </p:cNvSpPr>
          <p:nvPr>
            <p:ph idx="23"/>
          </p:nvPr>
        </p:nvSpPr>
        <p:spPr>
          <a:xfrm>
            <a:off x="5595999" y="4832649"/>
            <a:ext cx="5038524" cy="21024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idx="21"/>
          </p:nvPr>
        </p:nvSpPr>
        <p:spPr>
          <a:xfrm>
            <a:off x="5595993" y="5272534"/>
            <a:ext cx="5038524" cy="448637"/>
          </a:xfrm>
        </p:spPr>
        <p:txBody>
          <a:bodyPr/>
          <a:lstStyle/>
          <a:p>
            <a:r>
              <a:rPr lang="en-GB" dirty="0" smtClean="0"/>
              <a:t>Sebastian puerto</a:t>
            </a:r>
            <a:endParaRPr lang="en-GB" dirty="0"/>
          </a:p>
        </p:txBody>
      </p:sp>
      <p:sp>
        <p:nvSpPr>
          <p:cNvPr id="10" name="Content Placeholder 5"/>
          <p:cNvSpPr>
            <a:spLocks noGrp="1"/>
          </p:cNvSpPr>
          <p:nvPr>
            <p:ph idx="23"/>
          </p:nvPr>
        </p:nvSpPr>
        <p:spPr>
          <a:xfrm>
            <a:off x="5595993" y="5721172"/>
            <a:ext cx="5038524" cy="21024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devops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E411B"/>
                </a:solidFill>
              </a:rPr>
              <a:t>refactor</a:t>
            </a:r>
          </a:p>
          <a:p>
            <a:r>
              <a:rPr lang="en-US" dirty="0" smtClean="0"/>
              <a:t>Design patterns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demo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2501416" y="1654468"/>
            <a:ext cx="3267235" cy="448637"/>
          </a:xfrm>
        </p:spPr>
        <p:txBody>
          <a:bodyPr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8013599" y="1654468"/>
            <a:ext cx="3638470" cy="4486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420983"/>
            <a:ext cx="6319348" cy="38817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83302" y="3666309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 action="ppaction://hlinkfile"/>
              </a:rPr>
              <a:t>UML_DIAGRAM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4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973770" y="1893940"/>
            <a:ext cx="3267235" cy="448637"/>
          </a:xfrm>
        </p:spPr>
        <p:txBody>
          <a:bodyPr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6864067" y="1878787"/>
            <a:ext cx="3638470" cy="4486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55" y="2906465"/>
            <a:ext cx="5651863" cy="2774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48" y="2473234"/>
            <a:ext cx="2863050" cy="40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973770" y="1893940"/>
            <a:ext cx="3267235" cy="448637"/>
          </a:xfrm>
        </p:spPr>
        <p:txBody>
          <a:bodyPr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6706944" y="1893940"/>
            <a:ext cx="3638470" cy="4486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70" y="2840491"/>
            <a:ext cx="3495675" cy="265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067" y="2840491"/>
            <a:ext cx="33242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9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refactor</a:t>
            </a:r>
          </a:p>
          <a:p>
            <a:r>
              <a:rPr lang="en-US" dirty="0" smtClean="0">
                <a:solidFill>
                  <a:srgbClr val="DE411B"/>
                </a:solidFill>
              </a:rPr>
              <a:t>Design patterns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demo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7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546" y="3041876"/>
            <a:ext cx="2162175" cy="1819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096" y="2727280"/>
            <a:ext cx="33242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9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50" y="2577737"/>
            <a:ext cx="4496170" cy="312365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664017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713" y="2577737"/>
            <a:ext cx="5635982" cy="316801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7205086" y="1669446"/>
            <a:ext cx="3267235" cy="424732"/>
          </a:xfrm>
        </p:spPr>
        <p:txBody>
          <a:bodyPr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50203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BAAD7C9E6E745B7FEE6CC7DC24E33" ma:contentTypeVersion="0" ma:contentTypeDescription="Create a new document." ma:contentTypeScope="" ma:versionID="bcc4530fba5faa5e1c6226d6341d4ae9">
  <xsd:schema xmlns:xsd="http://www.w3.org/2001/XMLSchema" xmlns:xs="http://www.w3.org/2001/XMLSchema" xmlns:p="http://schemas.microsoft.com/office/2006/metadata/properties" xmlns:ns2="4e7e4dd7-87a7-44ed-a117-880e36b8a711" targetNamespace="http://schemas.microsoft.com/office/2006/metadata/properties" ma:root="true" ma:fieldsID="92143b6738aaad5a27d8fc4d0e9aeb7f" ns2:_=""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e7e4dd7-87a7-44ed-a117-880e36b8a711">WMENFUZ2NZA5-29392445-8589</_dlc_DocId>
    <_dlc_DocIdUrl xmlns="4e7e4dd7-87a7-44ed-a117-880e36b8a711">
      <Url>https://one.endava.com/Group/SalesAndMarketing/_layouts/15/DocIdRedir.aspx?ID=WMENFUZ2NZA5-29392445-8589</Url>
      <Description>WMENFUZ2NZA5-29392445-8589</Description>
    </_dlc_DocIdUrl>
  </documentManagement>
</p:properties>
</file>

<file path=customXml/itemProps1.xml><?xml version="1.0" encoding="utf-8"?>
<ds:datastoreItem xmlns:ds="http://schemas.openxmlformats.org/officeDocument/2006/customXml" ds:itemID="{EBC57224-B575-4CEF-909E-36764AD2B88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8EB9DC28-FC5A-4BF8-B23A-4776689879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DE70423-9FE9-4B65-9BE2-E34FCE1BD5F6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e7e4dd7-87a7-44ed-a117-880e36b8a71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303</TotalTime>
  <Words>67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Design Patterns CHALLENGE</vt:lpstr>
      <vt:lpstr>agenda</vt:lpstr>
      <vt:lpstr>refactor</vt:lpstr>
      <vt:lpstr>refactor</vt:lpstr>
      <vt:lpstr>refactor</vt:lpstr>
      <vt:lpstr>agenda</vt:lpstr>
      <vt:lpstr>Singleton</vt:lpstr>
      <vt:lpstr>factory</vt:lpstr>
      <vt:lpstr>observer</vt:lpstr>
      <vt:lpstr>Chain of responsibility</vt:lpstr>
      <vt:lpstr>agenda</vt:lpstr>
      <vt:lpstr>agenda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Sebastian Puerto</cp:lastModifiedBy>
  <cp:revision>26</cp:revision>
  <cp:lastPrinted>2015-07-09T12:46:33Z</cp:lastPrinted>
  <dcterms:created xsi:type="dcterms:W3CDTF">2017-02-27T09:06:14Z</dcterms:created>
  <dcterms:modified xsi:type="dcterms:W3CDTF">2018-03-01T19:29:17Z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0x01010053FBAAD7C9E6E745B7FEE6CC7DC24E33</vt:lpwstr>
  </property>
  <property fmtid="{D5CDD505-2E9C-101B-9397-08002B2CF9AE}" pid="3" name="_dlc_DocIdItemGuid">
    <vt:lpwstr>b31bafd3-3c2c-442e-bbbb-25765d6fab2c</vt:lpwstr>
  </property>
</Properties>
</file>